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 Slab"/>
      <p:regular r:id="rId14"/>
      <p:bold r:id="rId15"/>
    </p:embeddedFont>
    <p:embeddedFont>
      <p:font typeface="Robo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Slab-bold.fntdata"/><Relationship Id="rId14" Type="http://schemas.openxmlformats.org/officeDocument/2006/relationships/font" Target="fonts/RobotoSlab-regular.fntdata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b9aa9c411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b9aa9c411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9aa9c411b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9aa9c411b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b9aa9c411b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b9aa9c411b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9aa9c411b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9aa9c411b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b9aa9c411b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b9aa9c411b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9aa9c411b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9aa9c411b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9aa9c411b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9aa9c411b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18050" y="2368425"/>
            <a:ext cx="59079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Heber Valley Watershed Plan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2025 Review and Upcoming Projects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00"/>
              <a:t>2025 National Water Quality Initiative (NWQI)</a:t>
            </a:r>
            <a:endParaRPr sz="3000"/>
          </a:p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New project sign up for livestock water crossings and exclusion fence in North Fields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Completion of engineering plans and permitting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2025 Nonpoint Source Program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Funded for outreach and education grant ($10k)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Completed outreach and education projects such as: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Fish for Garbage annual cleanup in Provo Canyon ($3,500)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Wasatch Mountain State Park Winter Festival ($1,000)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Provo River Watershed Council website updates and expanded online reach ($800)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Development of stormwater educational materials ($4,000)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Completion of Big Pole stream restoration project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Completion of Upper Provo River Floodplain Management Study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2025 Agricultural Voluntary Incentive Program (AgVIP)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New structure to the AgVIP program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More diverse suite of practices available for incentive payments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Soil health, irrigation efficiency, nutrient management, surface water protection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Continued work on three active contracts in Heber Valley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One new project signed up - nutrient management and irrigation efficiency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Looking ahead - 2026</a:t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Planning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North Fields water quality improvement project - armored water crossing and livestock exclusion fence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Pine Valley Provo River Restoration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Outreach and education programs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Watershed festival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Looking ahead - 2026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Completions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North Fields water quality improvement project - armored stream crossing, livestock exclusion fencing, and native plantings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Wasatch County stormwater education campaigns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Outreach and education programs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Help subsidize rain barrels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Annual garbage clean ups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Looking ahead - 2026</a:t>
            </a:r>
            <a:endParaRPr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Grant applications: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Possible second round of applications available for NWQI. Sign up now!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Nonpoint Source applications open in March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EPA 319 and Watershed Restoration Initiative (WRI) grants open in November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ctrTitle"/>
          </p:nvPr>
        </p:nvSpPr>
        <p:spPr>
          <a:xfrm>
            <a:off x="311708" y="21626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Rachel Winder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rachelwinder@utah.gov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385-377-9440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