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baf9338906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baf9338906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b999ef685f_0_1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b999ef685f_0_1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b999ef685f_0_1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b999ef685f_0_1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b999ef685f_0_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b999ef685f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b999ef685f_0_1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b999ef685f_0_1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b999ef685f_0_2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b999ef685f_0_2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b999ef685f_0_2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b999ef685f_0_2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b999ef685f_0_2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b999ef685f_0_2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b999ef685f_0_2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b999ef685f_0_2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b999ef685f_0_2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b999ef685f_0_2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b999ef685f_0_2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b999ef685f_0_2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baf9338906_0_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baf9338906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b999ef685f_0_2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b999ef685f_0_2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b999ef685f_0_2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b999ef685f_0_2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baf9338906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baf9338906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b999ef685f_0_1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b999ef685f_0_1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baf9338906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baf9338906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b999ef685f_0_1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b999ef685f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b999ef685f_0_1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b999ef685f_0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b999ef685f_0_1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b999ef685f_0_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b999ef685f_0_1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b999ef685f_0_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9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0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8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7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5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2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eautify this slide"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eautify this slide" id="99" name="Google Shape;9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eautify this slide" id="104" name="Google Shape;10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eautify this slide" id="109" name="Google Shape;10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eautify this slide" id="114" name="Google Shape;11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pdate the years for phase 2 from 2028 to 2027" id="119" name="Google Shape;11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eautify this slide" id="124" name="Google Shape;12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eautify this slide" id="129" name="Google Shape;129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eautify this slide" id="134" name="Google Shape;134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eautify this slide" id="139" name="Google Shape;13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eautify this slide" id="144" name="Google Shape;144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eautify this slide" id="59" name="Google Shape;5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eautify this slide" id="149" name="Google Shape;149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eautify this slide using the same background as the rest of the slides" id="154" name="Google Shape;154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eautify this slide" id="64" name="Google Shape;6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On the timeline slide (Slide 8), remove the 2025-2028 (phase 2) portion" id="69" name="Google Shape;6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eautify this slide" id="74" name="Google Shape;7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eautify this slide" id="79" name="Google Shape;7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eautify this slide" id="84" name="Google Shape;8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eautify this slide" id="89" name="Google Shape;8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eautify this slide" id="94" name="Google Shape;9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